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A3A2C-C0D7-45C9-851F-C169E2B00F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ABB25-B55C-43A3-A97D-EF46B3E174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519EF-D574-4062-8ACF-EBD8F6662E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2024-04-26T07:47:37Z</dcterms:modified>
</cp:coreProperties>
</file>