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25EDC0-B9C6-4636-BCAF-4E38751EDC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EDDEF6-DF93-4CA7-92C9-19636A1A6D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Space–time plots of response to visual probe during the occlusion interval. Net response is defined as the probe–no-probe firing rate. (A) Enhancement of response for a single neuron when target moved toward RF. Green circles represent the spatial CMs for each time interval. Green line is best-fitting regression line. Gray dashed line is target position. (B) Reduction in response of the same neuron when the target moved away from the RF. (C, D) Shift in spatial locus of probe response correlated with position of invisible target. Green circles represent the location of the peak probe response in each time interval. Gray dashed line is target position. (E, F) Neuron that showed a reduction in activity in response to the visual probe. Magenta circles represent the spatial CMs for each time interval. Magenta line is best-fitting regression line. Gray dashed line is target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43C9F3-8C64-4D48-B77B-F43AA79E8B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918–928, </a:t>
            </a:r>
            <a:r>
              <a:rPr lang="en-US" altLang="en-US" sz="1000">
                <a:solidFill>
                  <a:srgbClr val="333333"/>
                </a:solidFill>
                <a:hlinkClick r:id="rId3"/>
              </a:rPr>
              <a:t>https://doi.org/10.1093/cercor/bhl002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Space–time plots of response to visual probe during the occlusion interval. Net response is defined as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Space–time plots of response to visual probe during the occlusion interval. Net response is defined as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2024-04-26T03:19:05Z</dcterms:modified>
</cp:coreProperties>
</file>