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70786-5BC2-4C70-B8C4-98F8348D97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08A72-84F8-4DD9-AC8E-0AC1CCC3FF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model system consisting of three identical chromophores in a protein scaffold (a) along with the corresponding linear spectrum (b) and energy level diagram (c). Schematic two-dimensional spectra at t2 = 0 femtoseconds (fs) (d) and a later waiting time (e). At early waiting times, cross-peaks indicate that the corresponding diagonal peaks are electronic transitions involving common electronic orbitals. At later waiting times, the appearance of cross-peaks indicates energy transfer between the different electronic transitions.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 on behalf of the American Institute of Biological Sciences.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277D8-B770-40A0-AB25-23867D10BF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t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64, Issue 1, January 2014, Pages 14–25,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https://doi.org/10.1093/biosci/bit002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model system consisting of three identical chromophores in a protein scaffold (a) along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model system consisting of three identical chromophores in a protein scaffold (a) along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2024-04-26T12:25:49Z</dcterms:modified>
</cp:coreProperties>
</file>