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64453-7654-49C3-B9B9-A04D04297A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AC37C-B750-497D-9106-89BADB3D37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Time course of albuminuria in ZDF rats. There is a progressive increase in urinary protein excretion in placebo animals (black circles), whereas there is virtually no albuminuria in heterozygous, lean animal (open circles). Albuminuria tended to be reduced in ZDF Rami (triangles) but was almost completely prevented in ZDF AVE (squares). *p&lt;0.05 vs. ZDF Plac; #p&lt;0.05 vs. ZDF Rami.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C5562-DCE2-4E99-9AF1-E1318CFA189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Histopathological features of nephropathy in ZDF rats. (A) Glomerulosclerosis. A sclerotic glomerulum (left) and a normally appearing glomerulum (right) in close vicinity. (B) Tubular atrophy and Armanni–Ebstein cells. Atrophic tubuli (lower left) are outlined by a thickened basement membrane. Cells are small, nuclei are crowded and cytoplasm is scant. Armanni–Ebstein cells (central right) are characterized by large size and clear appearance, containing hardly any remnants of PAS positive material. Objective: ×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C5562-DCE2-4E99-9AF1-E1318CFA189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Histopathological scores of glomerulosclerosis (A) and tubular atrophy (B) in the different treatment groups. While ramipril tended to reduce glomerulosclerosis and tubular atrophy (n.s.), AVE7688 practically prevented both morphological features of kidney damage.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C5562-DCE2-4E99-9AF1-E1318CFA189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3)0054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03)0054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03)00544-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60, Issue 2, November 2003, Pages 447–454, </a:t>
            </a:r>
            <a:r>
              <a:rPr lang="en-US" altLang="en-US" sz="1000">
                <a:solidFill>
                  <a:srgbClr val="333333"/>
                </a:solidFill>
                <a:hlinkClick r:id="rId3"/>
              </a:rPr>
              <a:t>https://doi.org/10.1016/S0008-6363(03)00544-3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Time course of albuminuria in ZDF rats. There is a progressive increase in urinary protein excretion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60, Issue 2, November 2003, Pages 447–454, </a:t>
            </a:r>
            <a:r>
              <a:rPr lang="en-US" altLang="en-US" sz="1000">
                <a:solidFill>
                  <a:srgbClr val="333333"/>
                </a:solidFill>
                <a:hlinkClick r:id="rId3"/>
              </a:rPr>
              <a:t>https://doi.org/10.1016/S0008-6363(03)00544-3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Histopathological features of nephropathy in ZDF rats. (A) Glomerulosclerosis. A sclerotic glomerulum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4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60, Issue 2, November 2003, Pages 447–454, </a:t>
            </a:r>
            <a:r>
              <a:rPr lang="en-US" altLang="en-US" sz="1000">
                <a:solidFill>
                  <a:srgbClr val="333333"/>
                </a:solidFill>
                <a:hlinkClick r:id="rId3"/>
              </a:rPr>
              <a:t>https://doi.org/10.1016/S0008-6363(03)00544-3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Histopathological scores of glomerulosclerosis (A) and tubular atrophy (B) in the different treatment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Time course of albuminuria in ZDF rats. There is a progressive increase in urinary protein excretion in ...</vt:lpstr>
      <vt:lpstr>Fig. 2 Histopathological features of nephropathy in ZDF rats. (A) Glomerulosclerosis. A sclerotic glomerulum (left) ...</vt:lpstr>
      <vt:lpstr>Fig. 3 Histopathological scores of glomerulosclerosis (A) and tubular atrophy (B) in the different treatment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2024-04-26T15:46:22Z</dcterms:modified>
</cp:coreProperties>
</file>