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EE81F-406C-47C6-B0E1-A2ED8C6085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31669-47F3-4E41-A174-18716A45E0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Decision-making behavior. (A) The effects of task context on decision accuracy for Conditioned, Target, and No-Target stimuli, and of stimulus type on decision accuracy during Reason and Desire. Between-subject variance was most pronounced for Conditioned stimuli during Desire. CREB1 genotype effects on reward size-sensitive decisions. (B) Significant effect of rs10932201 CREB1 genotype on decision accuracy for Conditioned stimuli during the task context Desire (exact significance, two-tailed: P= 0.007) but not during Reason (exact significance, two-tailed: P= 0.394). Error bars represent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212B8-3C2C-4C4D-BDCD-54F337FC7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2970–2981,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Decision-making behavior. (A) The effects of task context on decision accuracy for Conditioned, Target,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Decision-making behavior. (A) The effects of task context on decision accuracy for Conditioned, Target,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2024-04-26T19:52:45Z</dcterms:modified>
</cp:coreProperties>
</file>