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23336AB-C0D6-4CD5-9EB9-1671E04B8C2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60E704E-AE37-49F1-A05D-CB0F14CC638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Janus was the Roman god of gateways, transitions, and time, and is usually depicted as having two, non-identical faces pointing in opposite directions, as above. Thus, figuratively (and in fact geometrically) the two faces of Janus are an apt representation for the two faces of gravity.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 on behalf of British Society for the Philosophy of Science.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12C4DD-5C12-4F0E-9F38-9C9AA50BE45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jps/axv00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 J Philos Sci</a:t>
            </a:r>
            <a:r>
              <a:rPr lang="en-US" altLang="en-US" sz="1000">
                <a:solidFill>
                  <a:srgbClr val="333333"/>
                </a:solidFill>
              </a:rPr>
              <a:t>, Volume 67, Issue 3, September 2016, Pages 663–705,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https://doi.org/10.1093/bjps/axv009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Janus was the Roman god of gateways, transitions, and time, and is usually depicted as having two,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Janus was the Roman god of gateways, transitions, and time, and is usually depicted as having two,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2024-09-20T05:27:39Z</dcterms:modified>
</cp:coreProperties>
</file>