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AC4EDB-4EE0-4FC4-81F5-EE9A4B2EEF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AB0610-62D7-4F31-B95D-AD3A7F53D3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Janus was the Roman god of gateways, transitions, and time, and is usually depicted as having two, non-identical faces pointing in opposite directions, as above. Thus, figuratively (and in fact geometrically) the two faces of Janus are an apt representation for the two faces of gravity.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British Society for the Philosophy of Science.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9FE20-615B-4AD6-8952-568AAB038C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ps/axv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67, Issue 3, September 2016, Pages 663–705,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https://doi.org/10.1093/bjps/axv009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Janus was the Roman god of gateways, transitions, and time, and is usually depicted as having two,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Janus was the Roman god of gateways, transitions, and time, and is usually depicted as having two,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2024-09-18T21:32:01Z</dcterms:modified>
</cp:coreProperties>
</file>