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3336AB-C0D6-4CD5-9EB9-1671E04B8C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0E704E-AE37-49F1-A05D-CB0F14CC63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Janus was the Roman god of gateways, transitions, and time, and is usually depicted as having two, non-identical faces pointing in opposite directions, as above. Thus, figuratively (and in fact geometrically) the two faces of Janus are an apt representation for the two faces of gravity.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British Society for the Philosophy of Science.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12C4DD-5C12-4F0E-9F38-9C9AA50BE4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ps/axv0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67, Issue 3, September 2016, Pages 663–705,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https://doi.org/10.1093/bjps/axv009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Janus was the Roman god of gateways, transitions, and time, and is usually depicted as having two,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Janus was the Roman god of gateways, transitions, and time, and is usually depicted as having two,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2024-09-20T05:27:39Z</dcterms:modified>
</cp:coreProperties>
</file>