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81883-B0A2-4B16-A28B-9B6180108A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13F74-214F-48DE-AD95-D17F1916DC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Janus was the Roman god of gateways, transitions, and time, and is usually depicted as having two, non-identical faces pointing in opposite directions, as above. Thus, figuratively (and in fact geometrically) the two faces of Janus are an apt representation for the two faces of gravity.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4767D4-03CA-4413-B27A-479A5FA5E8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v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67, Issue 3, September 2016, Pages 663–705,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Janus was the Roman god of gateways, transitions, and time, and is usually depicted as having two,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Janus was the Roman god of gateways, transitions, and time, and is usually depicted as having two,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2024-05-08T11:45:19Z</dcterms:modified>
</cp:coreProperties>
</file>