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C6EF5-65E4-4002-835F-53DDB58151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01D0A0-83A3-4088-A5AF-9A1F8338DC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Gc protein macrophage activating factor (GcMAF) on fibroblast growth factor-2 (FGF-2)-mediated proliferation of murine IBE cells. IBE cells were cultured with or without FGF-2 (5 ng/mL) in the presence or absence of GcMAF (50 pg/mL or 100 pg/mL) at 33 °C for 3 days. Cell number was counted by a hemocytometer. Bars represent mean absolute cell number ± 95% confidence intervals for triplicate wells from a single experiment. The experiment was repeated twice, with similar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97117-D7B6-4F1C-8256-29F4FDC6F9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4.17.1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94, Issue 17, 4 September 2002, Pages 1311–1319,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https://doi.org/10.1093/jnci/94.17.1311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Effect of Gc protein macrophage activating factor (GcMAF) on fibroblast growth factor-2 (FGF-2)-mediated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Effect of Gc protein macrophage activating factor (GcMAF) on fibroblast growth factor-2 (FGF-2)-mediated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2024-04-26T19:47:13Z</dcterms:modified>
</cp:coreProperties>
</file>