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E682DB-9E08-4A6D-9030-ED02EADF61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15875-74D4-491F-9DAB-4CE9B7AB5D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FOI wrapped into dMRI native space. Row 1: JHU white matter tractography atlas in MNI space onverlaid on the JHU-ICBM-T2 template; Row 2: FOI overlaid on the b0 image of one randomly selected Ser homozygote; Row 3: FOI overlaid on the b0 image of one randomly selected Cys-allele carrier.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32F68-C076-4153-81D5-CC0759E83C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1715–1723,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Examples of FOI wrapped into dMRI native space. Row 1: JHU white matter tractography atlas in MNI space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Examples of FOI wrapped into dMRI native space. Row 1: JHU white matter tractography atlas in MNI space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2024-04-26T16:47:50Z</dcterms:modified>
</cp:coreProperties>
</file>