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BFAF4-7524-42C7-B1C3-D4469904AD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122BDE-E452-47F6-8714-B2268D0DF5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4. Empirical coverage probability, by number of events per confounder and by technique. This graph illustrates the empirical coverage probability in both techniques. The expected value of the empirical coverage probability is 0.95.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0449D-F36A-4001-A4D1-E3E3746B17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g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158, Issue 3, 1 August 2003, Pages 280–287, </a:t>
            </a:r>
            <a:r>
              <a:rPr lang="en-US" altLang="en-US" sz="1000">
                <a:solidFill>
                  <a:srgbClr val="333333"/>
                </a:solidFill>
                <a:hlinkClick r:id="rId3"/>
              </a:rPr>
              <a:t>https://doi.org/10.1093/aje/kwg115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4. Empirical coverage probability, by number of events per confounder and by technique. This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4. Empirical coverage probability, by number of events per confounder and by technique. This 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2024-04-26T22:58:34Z</dcterms:modified>
</cp:coreProperties>
</file>