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19C34-19B5-463D-9D43-CF0EF9AA4F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E3C27-A651-4280-B22D-60DFB76EBD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of z-scores from CERAD-NAB Word List task and corresponding CVLT variables with first PCs and 95% confidence bands (dashed).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85DF7D-F887-4E52-ABD0-E19DDA2500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Recall results of a fictive patient examined four times over 6 years. (A) The patient was administered the CVLT at the first two testing sessions. At follow-ups 2 and 3, he was administered the CERAD-NAB Word List task because his cognitive functioning had declined. (B) Course of recall performance with transformed CVLT recall scores. (C) Course of recall performance with transformed CERAD-NAB Word List task recall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85DF7D-F887-4E52-ABD0-E19DDA25004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Recall results of a second fictive patient examined three times over 4 years. (A) The patient was administered the CERAD-NAB Word List task at the first two testing sessions which took place in another hospital. At follow-up 3, the patient was examined at our institution. Since he was well educated, relatively young, and (according to the MMSE) mildly cognitively impaired, he was administered the CVLT. The results show a decline in recall performance over all three testing sessions, with a sudden deterioration at the third testing session. (B) The course of recall performance with transformed CVLT recall scores at baseline and follow-up 1. The transformed scores indicate that the patient would have shown marginal recall performance at baseline and moderate deficits at follow-up 1. The transformed results show a more linear decline in recall performance over the three testing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85DF7D-F887-4E52-ABD0-E19DDA25004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s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rclin/acs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5, August 2012, Pages 510–519,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Scatterplots of z-scores from CERAD-NAB Word List task and corresponding CVLT variables with first PCs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422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5, August 2012, Pages 510–519,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Recall results of a fictive patient examined four times over 6 years. (A) The patient was administered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78200" y="1371600"/>
            <a:ext cx="23823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5, August 2012, Pages 510–519,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Recall results of a second fictive patient examined three times over 4 years. (A) The patient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213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 1. Scatterplots of z-scores from CERAD-NAB Word List task and corresponding CVLT variables with first PCs and ...</vt:lpstr>
      <vt:lpstr>Fig. 2. Recall results of a fictive patient examined four times over 6 years. (A) The patient was administered the ...</vt:lpstr>
      <vt:lpstr>Fig. 3. Recall results of a second fictive patient examined three times over 4 years. (A) The patient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2024-04-26T05:23:33Z</dcterms:modified>
</cp:coreProperties>
</file>