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C2D6B6-0869-4711-A92A-9DA2FBB698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148C06-6909-4FC7-BF30-0080A3CDFD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Replication initiation complex formation and ori-melting under reducing and non-reducing conditions. (A) Stimulation of an E1–ori-melting complex formation by wild-type GCN4E2 (E2 amino acids 1–319 fused to GCN4 amino acids 218–282) and C57A mutant under reducing conditions (2 mM DTT). Binding reactions were assembled and a proportion of the reaction mix analysed for site occupancy by gel-shift (above) and for ori-melting by KMnO4 footprinting (below). The probe contained a GCN4 binding site at a distal position, replacing E2 BS11. Lane 1, free probe. Lanes 2–4, E1 alone, 50, 25 and 10 nM. Lanes 5–8, 10 nM E1 and 0.375, 0.75, 1.5 and 3 nM wild-type GCN4E2 (GE2). Lane 9, 3 nM GCN4E2. Lanes 10–14, as 5–9 but containing the C57A TAD mutant (GE2C57A). (B) Proteins assayed under non-reducing conditions, 0.05 mM DTT. All reactions were otherwise as described in (A).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61BB67-BB5F-49F7-97E7-279A104890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m1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35, Issue 10, 15 May 2007, Pages 3504–3515,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https://doi.org/10.1093/nar/gkm166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Replication initiation complex formation and ori-melting under reducing and non-reducing conditions.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Replication initiation complex formation and ori-melting under reducing and non-reducing conditions.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2024-04-26T07:41:31Z</dcterms:modified>
</cp:coreProperties>
</file>