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FCED0-8A0C-4465-B0CE-BB82F01F6C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11102-ED08-40BB-8F09-F0AF156C7D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Correlations between antemortem cognitive status (final Mini-Mental State Examination [MMSE] scores), counted neocortical neurofibrillary tangles (NFTs; A), and neuritic β-amyloid plaques (NPs; B) for 178 patients lacking concomitant neuropathologic findings (189). Each circle represents data from a single individual. Neurofibrillary tangles and NPs were counted and summed from 4 different portions of cerebral neocortex: Brodmann areas 21/22, 18/19, 9, and 35, as described (189). Data are reprinted with permission from the Journal of Neuropathology and Experimental Neurology (2007;66:1136–46). Copyright 2007, American Association of Neuropathologists. The correlation between final MMSE scores and neocortical NFT counts is stronger than that between MMSE scores and NP counts.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2012,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C1E19-33BC-4B57-BE10-00FFB67D39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25018f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71, Issue 5, May 2012, Pages 362–381,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https://doi.org/10.1097/NEN.0b013e31825018f7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(A, B) Correlations between antemortem cognitive status (final Mini-Mental State Examination [MMSE] scores),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(A, B) Correlations between antemortem cognitive status (final Mini-Mental State Examination [MMSE] scores),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2024-04-26T10:37:19Z</dcterms:modified>
</cp:coreProperties>
</file>