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B52683-950A-4B3D-BA08-04ED831F80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402F03-DC39-4F49-A03E-E93A3F1F4D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2. Median percentage of bias with the propensity score, by strength of the exposure and number of events per confounder. In the propensity score, the bias decreases as the strength of the association of the exposure with the outcome increases. Values greater than zero indicate an overestimation of the effect of the exposure on the outcome.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8B9F5C-BBB4-4F6B-B530-D17CC0850E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g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158, Issue 3, 1 August 2003, Pages 280–287, </a:t>
            </a:r>
            <a:r>
              <a:rPr lang="en-US" altLang="en-US" sz="1000">
                <a:solidFill>
                  <a:srgbClr val="333333"/>
                </a:solidFill>
                <a:hlinkClick r:id="rId3"/>
              </a:rPr>
              <a:t>https://doi.org/10.1093/aje/kwg115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2. Median percentage of bias with the propensity score, by strength of the exposure and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2. Median percentage of bias with the propensity score, by strength of the exposure and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2024-04-27T04:20:32Z</dcterms:modified>
</cp:coreProperties>
</file>