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F1163F-602E-462A-BDF0-22D6AD61C9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E939AD-74E7-4C6B-A7FF-4B11FB208A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Pattern of BrdU labeling of heterotopia and surrounding cerebral areas. BrdU immunocytochemistry at P5 (A) and P15 (B). Note that after relatively late BrdU injections (at E18 in A and E19 in B), labeled cells are confined to the cortical and periventricular heterotopia and superficial cortical layers. Neurons in the deep cortical layers surrounding the heterotopia are mostly unlabeled. Scale bars: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F6759A-5154-45BB-BA6D-FB4BC9CD22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7.7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7, July 2003, Pages 736–748, </a:t>
            </a:r>
            <a:r>
              <a:rPr lang="en-US" altLang="en-US" sz="1000">
                <a:solidFill>
                  <a:srgbClr val="333333"/>
                </a:solidFill>
                <a:hlinkClick r:id="rId3"/>
              </a:rPr>
              <a:t>https://doi.org/10.1093/cercor/13.7.736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Pattern of BrdU labeling of heterotopia and surrounding cerebral areas. BrdU immunocytochemistry at P5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Pattern of BrdU labeling of heterotopia and surrounding cerebral areas. BrdU immunocytochemistry at P5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2024-04-26T18:38:28Z</dcterms:modified>
</cp:coreProperties>
</file>