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A94D61-2322-44AA-8C12-E1993D5892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E42DB-6397-4A17-B4EB-7C3B68669B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595B2-2D29-4294-95B1-A01C26B6E3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2024-04-27T00:11:54Z</dcterms:modified>
</cp:coreProperties>
</file>