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97F2B7-9C38-48A3-8A54-060538682E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0E7764-3BD5-4EAA-AB91-0A6CFE53E3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showing the regions of cortex from which tissue was sampled. Tissue was taken from the caudal region of the cingulate gyrus (Post Cing), the rostral region of the cingulate gyrus (Ant Cing), the rostral third of the ventral bank of the superior temporal sulcus (IT; cytoarchitectural area TEa of Seltzer and Pandya, 1978; TEad(s) of Yukie, 1997; PIT of Felleman and van Essen, 1991) and the occipital operculum (V1, or area 17 of Brodmann). In the case of cingulate cortex, neurons were injected as close to incisions made and the anterior and posterior extremities of the corpus callosum (dashed lines) as possible.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289216-A696-4AAC-9AC8-564CFDE0CD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64–73, </a:t>
            </a:r>
            <a:r>
              <a:rPr lang="en-US" altLang="en-US" sz="1000">
                <a:solidFill>
                  <a:srgbClr val="333333"/>
                </a:solidFill>
                <a:hlinkClick r:id="rId3"/>
              </a:rPr>
              <a:t>https://doi.org/10.1093/cercor/bhh109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showing the regions of cortex from which tissue was sampled. Tissue was taken from the caudal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showing the regions of cortex from which tissue was sampled. Tissue was taken from the caudal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2024-04-26T02:44:21Z</dcterms:modified>
</cp:coreProperties>
</file>