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FEF23C-15D0-45FE-B969-D4F8752900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1D954D-0AF7-44C4-90FE-FDCF25A812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Initial εNd and 87Sr/86Sr for KwaZulu-Natal dykes relative to fields from elsewhere in the Karoo and Ferrar magmatic provinces. Data sources: Duncan et al. (1990); Harris et al. (1990); Hergt et al. (1991); Sweeney et al. (1994); Fleming et al. (1997); Harmer et al. (1998); Antonini et al. (1999); Mitchell et al. (1999); Elburg &amp; Goldberg (2000); Luttinen &amp; Furnes (2000); Riley et al. (2005). ODS, Okavango dyke swarm; P27-AVL, depleted end-member from Luttinen &amp; Furnes (2000); DML-1, 2, 3, 4, Dronning Maud Land geochemical groups 1–4; F.I., Falkland Islands. Two AFC curves are plotted; all use the same mantle-derived basalt end-member (Underberg dykes SA.11.1/SA.13.1; 87Sr/86Sr = 0·7045, εNd = 1·0, Sr 330 ppm, Nd 15 ppm) and two different crustal end-members (Namaqua–Natal granite: 87Sr/86Sr = 0·7618, εNd = −4·3, Sr 161 ppm, Nd 73 ppm; Ecca Group hornfels: 87Sr/86Sr = 0·710, εNd = −4·4, Sr 279 ppm, Nd 80 ppm). The third model curve is derived using the EC-RAFC model of Spera &amp; Bohrson (2004) using the Ecca Group hornfels as the crustal end-member (Table 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2005.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1034200-DB3D-46BF-9BDB-9CCDF768F1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etrology/egi08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Petrology</a:t>
            </a:r>
            <a:r>
              <a:rPr lang="en-US" altLang="en-US" sz="1000">
                <a:solidFill>
                  <a:srgbClr val="333333"/>
                </a:solidFill>
              </a:rPr>
              <a:t>, Volume 47, Issue 3, March 2006, Pages 541–566,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https://doi.org/10.1093/petrology/egi085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11. </a:t>
            </a:r>
            <a:r>
              <a:rPr lang="en-US" altLang="en-US" b="0"/>
              <a:t>Initial εNd and </a:t>
            </a:r>
            <a:r>
              <a:rPr lang="en-US" altLang="en-US" b="0" baseline="30000"/>
              <a:t>87</a:t>
            </a:r>
            <a:r>
              <a:rPr lang="en-US" altLang="en-US" b="0"/>
              <a:t>Sr/</a:t>
            </a:r>
            <a:r>
              <a:rPr lang="en-US" altLang="en-US" b="0" baseline="30000"/>
              <a:t>86</a:t>
            </a:r>
            <a:r>
              <a:rPr lang="en-US" altLang="en-US" b="0"/>
              <a:t>Sr for KwaZulu-Natal dykes relative to fields from elsewhere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11. Initial εNd and 87Sr/86Sr for KwaZulu-Natal dykes relative to fields from elsewhere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2024-04-26T17:33:13Z</dcterms:modified>
</cp:coreProperties>
</file>