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  <p:sldId id="280" r:id="rId9"/>
  </p:sldIdLst>
  <p:sldSz cx="9144000" cy="6858000" type="screen4x3"/>
  <p:notesSz cx="6858000" cy="9144000"/>
  <p:custDataLst>
    <p:tags r:id="rId10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gs" Target="tags/tag1.xml" /><Relationship Id="rId11" Type="http://schemas.openxmlformats.org/officeDocument/2006/relationships/presProps" Target="presProps.xml" /><Relationship Id="rId12" Type="http://schemas.openxmlformats.org/officeDocument/2006/relationships/viewProps" Target="viewProps.xml" /><Relationship Id="rId13" Type="http://schemas.openxmlformats.org/officeDocument/2006/relationships/theme" Target="theme/theme1.xml" /><Relationship Id="rId14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slide" Target="slides/slide6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B6910E2-5F1B-40AE-97A1-67E03343D5C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175D64E-5FCF-45FC-844F-FA23483701B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_rels/notesSlide6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6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 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Light‐saturated CO2 assimilation at ambient CO2 (A), the initial slope of the A/Ci curves (B), and photosynthetic N use efficiency (C) in relation to N content in apple leaves. Regression equations: (A) y=28.31× (1−e−0.548x)−5.53 (R2=0.946, P=0.0001); (B) y=0.2697(1−e−0.782x)− 0.1204 (R2=0.904, P=0.0001); (C) y=7.83–0.71x (R2=0.782, P=0.0001).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Society for Experimental Biology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59776CE-FA1A-4789-A4A5-26021185EF0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 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Initial Rubisco activity (A), total Rubisco activity (B), and Rubisco activation state (C) in response to N content in apple leaves. Regression equations: (A) y=106.5(1−e−0.476x)−36.2 (R2=0.902, P=0.0001); (B) y=–33.68+35.41x (R2=0.958, P=0.0001); (C) y=101.1−12.2x (R2=0.789, P=0.0001).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Society for Experimental Biology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59776CE-FA1A-4789-A4A5-26021185EF01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 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Light‐saturated CO2 assimilation at ambient CO2 and the initial slope of the A/Ci curves in relation to initial Rubisco activity (A, B) and total Rubisco activity (C, D) in apple leaves. Regression equations: (A) y=6.50+0.235x (R2=0.871, P=0.0001); (B) y=0.033+0.0019x (R2=0.847, P=0.0001); (C) y=16.92(1−e−0.0205x)+4.53 (R2=0.918, P=0.0001); (D) y=0.1405(1−e−0.0281x)+0.0038 (R2=0.887, P=0.0001).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Society for Experimental Biology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59776CE-FA1A-4789-A4A5-26021185EF01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 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ratio of total Rubisco activity to leaf N, in response to N content in apple leaves. Regression equation: y=−1.95+11.76x−1.11x2 (R2=0.874, P=0.0001).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Society for Experimental Biology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59776CE-FA1A-4789-A4A5-26021185EF01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 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Photosynthetic N use efficiency in relation to Rubisco activation state in apple leaves. Regression equation: y=2.83+0.045x (R2=0.591, P=0.0001).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Society for Experimental Biology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59776CE-FA1A-4789-A4A5-26021185EF01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 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Responses of CO2 assimilation to intercellular CO2 concentration in apple leaves at 21% and 2% O2. Leaf N content (g m−2) is 1.52±0.07 (A), 2.54±0.09 (B), and 4.06±0.10 (C). Each data point represents the average of three replications. The arrows indicate the intercellular CO2 concentration corresponding to the ambient CO2 concentration. Measurements were made at a PFD of 1700±20 μmol m−2 s−1, a leaf temperature of 27.0±1.0 °C, and an ambient water vapour pressure of 1.28±0.05 kPa.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Society for Experimental Biology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59776CE-FA1A-4789-A4A5-26021185EF01}" type="slidenum">
              <a:rPr lang="en-US" altLang="en-US" sz="1200"/>
              <a:t>6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exbot/51.351.168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jexbot/51.351.168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jexbot/51.351.168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jexbot/51.351.168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gif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093/jexbot/51.351.168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gif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6.xml" /><Relationship Id="rId3" Type="http://schemas.openxmlformats.org/officeDocument/2006/relationships/hyperlink" Target="https://doi.org/10.1093/jexbot/51.351.168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7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Exp Bot</a:t>
            </a:r>
            <a:r>
              <a:rPr lang="en-US" altLang="en-US" sz="1000">
                <a:solidFill>
                  <a:srgbClr val="333333"/>
                </a:solidFill>
              </a:rPr>
              <a:t>, Volume 51, Issue 351, 1 October 2000, Pages 1687–1694,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https://doi.org/10.1093/jexbot/51.351.1687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 1. </a:t>
            </a:r>
            <a:r>
              <a:rPr lang="en-US" altLang="en-US" b="0"/>
              <a:t>Light‐saturated CO</a:t>
            </a:r>
            <a:r>
              <a:rPr lang="en-US" altLang="en-US" b="0" baseline="-25000"/>
              <a:t>2</a:t>
            </a:r>
            <a:r>
              <a:rPr lang="en-US" altLang="en-US" b="0"/>
              <a:t> assimilation at ambient CO</a:t>
            </a:r>
            <a:r>
              <a:rPr lang="en-US" altLang="en-US" b="0" baseline="-25000"/>
              <a:t>2</a:t>
            </a:r>
            <a:r>
              <a:rPr lang="en-US" altLang="en-US" b="0"/>
              <a:t> (A), the initial slope of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327400" y="1371600"/>
            <a:ext cx="249226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Exp Bot</a:t>
            </a:r>
            <a:r>
              <a:rPr lang="en-US" altLang="en-US" sz="1000">
                <a:solidFill>
                  <a:srgbClr val="333333"/>
                </a:solidFill>
              </a:rPr>
              <a:t>, Volume 51, Issue 351, 1 October 2000, Pages 1687–1694,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https://doi.org/10.1093/jexbot/51.351.1687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 2. </a:t>
            </a:r>
            <a:r>
              <a:rPr lang="en-US" altLang="en-US" b="0"/>
              <a:t>Initial Rubisco activity (A), total Rubisco activity (B), and Rubisco activation state (C) in response to 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314700" y="1371600"/>
            <a:ext cx="250239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Exp Bot</a:t>
            </a:r>
            <a:r>
              <a:rPr lang="en-US" altLang="en-US" sz="1000">
                <a:solidFill>
                  <a:srgbClr val="333333"/>
                </a:solidFill>
              </a:rPr>
              <a:t>, Volume 51, Issue 351, 1 October 2000, Pages 1687–1694,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https://doi.org/10.1093/jexbot/51.351.1687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 3. </a:t>
            </a:r>
            <a:r>
              <a:rPr lang="en-US" altLang="en-US" b="0"/>
              <a:t>Light‐saturated CO</a:t>
            </a:r>
            <a:r>
              <a:rPr lang="en-US" altLang="en-US" b="0" baseline="-25000"/>
              <a:t>2</a:t>
            </a:r>
            <a:r>
              <a:rPr lang="en-US" altLang="en-US" b="0"/>
              <a:t> assimilation at ambient CO</a:t>
            </a:r>
            <a:r>
              <a:rPr lang="en-US" altLang="en-US" b="0" baseline="-25000"/>
              <a:t>2</a:t>
            </a:r>
            <a:r>
              <a:rPr lang="en-US" altLang="en-US" b="0"/>
              <a:t> and the initial slope of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17402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Exp Bot</a:t>
            </a:r>
            <a:r>
              <a:rPr lang="en-US" altLang="en-US" sz="1000">
                <a:solidFill>
                  <a:srgbClr val="333333"/>
                </a:solidFill>
              </a:rPr>
              <a:t>, Volume 51, Issue 351, 1 October 2000, Pages 1687–1694,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https://doi.org/10.1093/jexbot/51.351.1687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 4. </a:t>
            </a:r>
            <a:r>
              <a:rPr lang="en-US" altLang="en-US" b="0"/>
              <a:t>The ratio of total Rubisco activity to leaf N, in response to N content in apple leaves. Regression equation: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25600" y="1371600"/>
            <a:ext cx="589005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Exp Bot</a:t>
            </a:r>
            <a:r>
              <a:rPr lang="en-US" altLang="en-US" sz="1000">
                <a:solidFill>
                  <a:srgbClr val="333333"/>
                </a:solidFill>
              </a:rPr>
              <a:t>, Volume 51, Issue 351, 1 October 2000, Pages 1687–1694,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https://doi.org/10.1093/jexbot/51.351.1687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 5. </a:t>
            </a:r>
            <a:r>
              <a:rPr lang="en-US" altLang="en-US" b="0"/>
              <a:t>Photosynthetic N use efficiency in relation to Rubisco activation state in apple leaves. Regression equation: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09297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Exp Bot</a:t>
            </a:r>
            <a:r>
              <a:rPr lang="en-US" altLang="en-US" sz="1000">
                <a:solidFill>
                  <a:srgbClr val="333333"/>
                </a:solidFill>
              </a:rPr>
              <a:t>, Volume 51, Issue 351, 1 October 2000, Pages 1687–1694,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https://doi.org/10.1093/jexbot/51.351.1687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 6. </a:t>
            </a:r>
            <a:r>
              <a:rPr lang="en-US" altLang="en-US" b="0"/>
              <a:t>Responses of CO</a:t>
            </a:r>
            <a:r>
              <a:rPr lang="en-US" altLang="en-US" b="0" baseline="-25000"/>
              <a:t>2</a:t>
            </a:r>
            <a:r>
              <a:rPr lang="en-US" altLang="en-US" b="0"/>
              <a:t> assimilation to intercellular CO</a:t>
            </a:r>
            <a:r>
              <a:rPr lang="en-US" altLang="en-US" b="0" baseline="-25000"/>
              <a:t>2</a:t>
            </a:r>
            <a:r>
              <a:rPr lang="en-US" altLang="en-US" b="0"/>
              <a:t> concentration in apple leaves at 21%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302000" y="1371600"/>
            <a:ext cx="254291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18</Paragraphs>
  <Slides>6</Slides>
  <Notes>6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baseType="lpstr" size="7">
      <vt:lpstr>13_Office Theme</vt:lpstr>
      <vt:lpstr>Fig. 1. Light‐saturated CO2 assimilation at ambient CO2 (A), the initial slope of the ...</vt:lpstr>
      <vt:lpstr>Fig. 2. Initial Rubisco activity (A), total Rubisco activity (B), and Rubisco activation state (C) in response to N ...</vt:lpstr>
      <vt:lpstr>Fig. 3. Light‐saturated CO2 assimilation at ambient CO2 and the initial slope of the ...</vt:lpstr>
      <vt:lpstr>Fig. 4. The ratio of total Rubisco activity to leaf N, in response to N content in apple leaves. Regression equation: ...</vt:lpstr>
      <vt:lpstr>Fig. 5. Photosynthetic N use efficiency in relation to Rubisco activation state in apple leaves. Regression equation: ...</vt:lpstr>
      <vt:lpstr>Fig. 6. Responses of CO2 assimilation to intercellular CO2 concentration in apple leaves at 21%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2024-04-26T12:29:54Z</dcterms:modified>
</cp:coreProperties>
</file>