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59FA8-5469-4FAB-B0B3-A0B4894153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46229-878E-4435-B761-EBAA469BFA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effect of fenofibrate treatment on microglial activation and astrocytosis in the lumbar spinal cord of SOD1G93A transgenic mice. Fenofibrate treatment reduced CD11b (marker of microglial activation) and GFAP (marker of astrocytosis) immunoreactivity in the ventral horn of the lumbar spinal cord of SOD1G93A transgenic mice at 110 days of age. The scale bar is 100 microns.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B2E5EE-2AE2-4DE5-A636-80C41A7B69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 15 January 2016, Pages 317–327, </a:t>
            </a:r>
            <a:r>
              <a:rPr lang="en-US" altLang="en-US" sz="1000">
                <a:solidFill>
                  <a:srgbClr val="333333"/>
                </a:solidFill>
                <a:hlinkClick r:id="rId3"/>
              </a:rPr>
              <a:t>https://doi.org/10.1093/hmg/ddv477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effect of fenofibrate treatment on microglial activation and astrocytosis in the lumbar spinal cord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effect of fenofibrate treatment on microglial activation and astrocytosis in the lumbar spinal cord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2024-04-27T01:14:29Z</dcterms:modified>
</cp:coreProperties>
</file>