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7B812-5ACB-4751-A8B3-250F1CE6B1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B78A12-7277-4A50-A949-37753F71BC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Contrast-Contrast Effect (CCE) paradigm. On each trial, participants are presented with a patch, either in isolation (left bottom patch) or surrounded by a high-contrast annulus (95% contrast, left top patch) for 500 ms. After either 1000 or 100 ms, participants were then presented with a single patch in isolation (example patches on right) and asked to decide whether the first or second patch had higher contrast. When the first patch was presented with the high-contrast surround, it was made clear to participants that the comparison was between the center patch and the subsequent patch.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Maryland Psychiatric Research Center.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0B638-27FE-4D51-91C9-C50F3737C2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illustrating the mean contrast of the comparison patch on the last 10 trials of each stream, averaged across the 4 streams, separately for each task condition. Error bars are 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Maryland Psychiatric Research Center.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0B638-27FE-4D51-91C9-C50F3737C29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r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hbul/sbr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38, Issue 1, January 2012, Pages 135–143,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https://doi.org/10.1093/schbul/sbr154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Illustration of the Contrast-Contrast Effect (CCE) paradigm. On each trial, participants are presented with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24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38, Issue 1, January 2012, Pages 135–143,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https://doi.org/10.1093/schbul/sbr154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Graph illustrating the mean contrast of the comparison patch on the last 10 trials of each stream, 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24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Illustration of the Contrast-Contrast Effect (CCE) paradigm. On each trial, participants are presented with a ...</vt:lpstr>
      <vt:lpstr>Fig. 2. Graph illustrating the mean contrast of the comparison patch on the last 10 trials of each stream, 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2024-04-26T03:57:57Z</dcterms:modified>
</cp:coreProperties>
</file>