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9AF6A-1C38-4AD7-B24D-3A797DD81D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4745A2-E59F-43D5-95FF-05E60D1423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5A6B6D-9933-4E7E-8101-46400EB2CE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2024-04-26T03:18:48Z</dcterms:modified>
</cp:coreProperties>
</file>