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9C2AFF-852A-4ECD-9DA5-775C11AD4D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D5A7B-BA17-44EF-815E-777F0AAA76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C9559-E695-4DE7-8B69-FECCA4422C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2024-04-26T05:13:15Z</dcterms:modified>
</cp:coreProperties>
</file>