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FAF443-EC34-4946-9709-EDE70CBF87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F1D551-8C95-401D-9C20-E11D66C36E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62295D-CEAD-42C1-B50D-DD8B50B841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2024-04-26T02:23:57Z</dcterms:modified>
</cp:coreProperties>
</file>