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7037D-ACA4-422C-A33E-D6B254A225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ACA03B-80E2-41EC-B524-C5F6FF4DFA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BA61F6-0FBF-4DFA-A65E-4F163F72FF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2024-04-26T02:52:04Z</dcterms:modified>
</cp:coreProperties>
</file>