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42D079-AE85-4C6A-8932-3BE0536AA1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EA9EB9-0714-4CE6-A7F2-F01168FAA1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13. Number of significant cases (each cell has 10 cases, 5 stimulus speed × 2 motion conditions) in the motor cortex and area 7a for different effects in the activation periods comparison between the interception and NOGO tasks. Filled black bars correspond to motor cortex and open bars to area 7a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365D49-19F1-4F65-9FEF-9580A4CD47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314–331, </a:t>
            </a:r>
            <a:r>
              <a:rPr lang="en-US" altLang="en-US" sz="1000">
                <a:solidFill>
                  <a:srgbClr val="333333"/>
                </a:solidFill>
                <a:hlinkClick r:id="rId3"/>
              </a:rPr>
              <a:t>https://doi.org/10.1093/cercor/bhg130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13. Number of significant cases (each cell has 10 cases, 5 stimulus speed × 2 motion conditions)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13. Number of significant cases (each cell has 10 cases, 5 stimulus speed × 2 motion conditions)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2024-04-27T00:26:55Z</dcterms:modified>
</cp:coreProperties>
</file>