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0B2D23-CC3A-4CEB-9BB9-65B2E96F67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785FF4-F8DE-48EA-828D-CA7C56DC87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1A78D2-2C86-41AC-85BA-41C9C54202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2024-04-26T18:59:42Z</dcterms:modified>
</cp:coreProperties>
</file>