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79F71-FFE9-4954-BBD9-04D72B7E84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583F00-5880-4EF2-B3A0-F362572A5C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40766-6BF0-4173-8E26-F7345CF5F4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2024-04-26T22:13:55Z</dcterms:modified>
</cp:coreProperties>
</file>