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391A3-4408-4CF8-B252-84BABC28E7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36AB9-92F6-433A-B393-204B995BA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3E520-B483-437C-BCAB-31CE832341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2024-04-26T10:18:33Z</dcterms:modified>
</cp:coreProperties>
</file>