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D36AC-9949-4D90-BF69-5D98978945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25426-A158-4BAD-A14F-62BC1D87D5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Pfam family page from the new website. This page shows the summary information for the Piwi domain. The tabs on the left allow users to browse the different types of associated information and beneath the tabs is the ‘jump to’ box, a tool which can direct the user to the page for any other entry in the site, given any type of accession or identifier. The panel at the top right gives a summary of the number of protein architectures, sequences, interactions, species and structures available. The same page layout and navigational tools are common to all of the different types of data in the Pfam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42E6D8-B626-47F5-90B8-E1D7D132D8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9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D281–D288, </a:t>
            </a:r>
            <a:r>
              <a:rPr lang="en-US" altLang="en-US" sz="1000">
                <a:solidFill>
                  <a:srgbClr val="333333"/>
                </a:solidFill>
                <a:hlinkClick r:id="rId3"/>
              </a:rPr>
              <a:t>https://doi.org/10.1093/nar/gkm960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Pfam family page from the new website. This page shows the summary information for the Piwi domain.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Pfam family page from the new website. This page shows the summary information for the Piwi domain.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2024-04-26T21:13:42Z</dcterms:modified>
</cp:coreProperties>
</file>