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F0A9C8D-D3F8-4A8F-AA76-E0D7D3305B3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EE12851-7660-44B8-9EEF-5A596CF770A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Retinal transplantation. (A) H&amp;E staining of a photoreceptor sheet isolated from pig retina. Photoreceptor sheets can readily be isolated via vibratome sectioning and prepared for subretinal transplantation. Resulting sheets are highly organized with proper retinal structure including photoreceptor inner- and outer-segments. (B and C) Immunhistochemical analysis of human maculas with retinal degeneration (B, Best disease and C, age-related macular degeneration) with antibodies targeted against the gliosis marker GFAP (B), the vascular stain UEA1 (C) and the lymphocyte antigen CD45 (C). Degeneration of the outer nuclear layer results in glial cell activation, outer retinal scar formation and infiltration of CD45 positive immune cells. ONL, outer nuclear layer; IS, photoreceptor cell inner segments; OS, photoreceptor cell outer segments.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E1599D4-D20C-443B-93F1-6AD2BBB88CF7}"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Schematic diagram depicting the functionality of the CRISPR/Cas9 system. (A) Use of wildtype humanized Cas9 and CRISPR RNA for induction of double strand breaks. (B) Use of modified Cas9 (nCas9) and CRISPR RNA for induction of single-strand nicks. PAM, protospacer adjacent motif; sgRNA, single-guide RNA.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E1599D4-D20C-443B-93F1-6AD2BBB88CF7}"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Schematic diagram summarizing the proposed pipeline from patient identification to gene discovery and treatment of inherited retinal degenerative disease.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E1599D4-D20C-443B-93F1-6AD2BBB88CF7}"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u124"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hmg/ddu124"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hmg/ddu124" TargetMode="External" /><Relationship Id="rId4" Type="http://schemas.openxmlformats.org/officeDocument/2006/relationships/image" Target="../media/image1.png" /><Relationship Id="rId5" Type="http://schemas.openxmlformats.org/officeDocument/2006/relationships/image" Target="../media/image4.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R1, 15 September 2014, Pages R9–R16, </a:t>
            </a:r>
            <a:r>
              <a:rPr lang="en-US" altLang="en-US" sz="1000">
                <a:solidFill>
                  <a:srgbClr val="333333"/>
                </a:solidFill>
                <a:hlinkClick r:id="rId3"/>
              </a:rPr>
              <a:t>https://doi.org/10.1093/hmg/ddu124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Retinal transplantation. (A) H&amp;E staining of a photoreceptor sheet isolated from pig retina. Photoreceptor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444192"/>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R1, 15 September 2014, Pages R9–R16, </a:t>
            </a:r>
            <a:r>
              <a:rPr lang="en-US" altLang="en-US" sz="1000">
                <a:solidFill>
                  <a:srgbClr val="333333"/>
                </a:solidFill>
                <a:hlinkClick r:id="rId3"/>
              </a:rPr>
              <a:t>https://doi.org/10.1093/hmg/ddu124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Schematic diagram depicting the functionality of the CRISPR/Cas9 system. (A) Use of wildtype humanized Cas9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147012"/>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R1, 15 September 2014, Pages R9–R16, </a:t>
            </a:r>
            <a:r>
              <a:rPr lang="en-US" altLang="en-US" sz="1000">
                <a:solidFill>
                  <a:srgbClr val="333333"/>
                </a:solidFill>
                <a:hlinkClick r:id="rId3"/>
              </a:rPr>
              <a:t>https://doi.org/10.1093/hmg/ddu124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Schematic diagram summarizing the proposed pipeline from patient identification to gene discovery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286000" y="1371600"/>
            <a:ext cx="4561367"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Figure 1. Retinal transplantation. (A) H&amp;E staining of a photoreceptor sheet isolated from pig retina. Photoreceptor ...</vt:lpstr>
      <vt:lpstr>Figure 2. Schematic diagram depicting the functionality of the CRISPR/Cas9 system. (A) Use of wildtype humanized Cas9 ...</vt:lpstr>
      <vt:lpstr>Figure 3. Schematic diagram summarizing the proposed pipeline from patient identification to gene discovery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2024-09-20T01:51:15Z</dcterms:modified>
</cp:coreProperties>
</file>