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EC1384-F792-4C46-9B5C-AD84B018C3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454251-AEC8-4C46-9554-AA7C04DF60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Representative example of a Type II burst in the NuSTAR observation. The characteristic dips, visible before and after the burst, form the border between the non-burst and burst GTIs. The start time of the observation is t0.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925B6F-83E0-4196-986D-F19336D805E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NuSTAR (FMPB), XMM–Newton RGS (order 2) and Swift unfolded spectra with the best-fitting tbabs (comptt + bbodyrad + relconv*reflionx + gauss) model. For clarity, we show only a single spectrum per telescope. For comparison, we also show the unfolded FMPA burst spectrum in green. The spectra have been rebinned for visual purposes in xspec using setplot rebin. Note that small deviations appear visible in the Swift-spectrum between 2 and 3 keV.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925B6F-83E0-4196-986D-F19336D805E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Top panel: 2D confidence contour for the inclination and inner disc radius or the BB-model. Bottom panel: confidence plot of the inner disc radius for the blackbody and disc-models.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2016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925B6F-83E0-4196-986D-F19336D805E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l/slw2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nrasl/slw2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nrasl/slw2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 Lett</a:t>
            </a:r>
            <a:r>
              <a:rPr lang="en-US" altLang="en-US" sz="1000">
                <a:solidFill>
                  <a:srgbClr val="333333"/>
                </a:solidFill>
              </a:rPr>
              <a:t>, Volume 466, Issue 1, March 2017, Pages L98–L102, </a:t>
            </a:r>
            <a:r>
              <a:rPr lang="en-US" altLang="en-US" sz="1000">
                <a:solidFill>
                  <a:srgbClr val="333333"/>
                </a:solidFill>
                <a:hlinkClick r:id="rId3"/>
              </a:rPr>
              <a:t>https://doi.org/10.1093/mnrasl/slw244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Representative example of a Type II burst in the NuSTAR observation. The characteristic dips, visible before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5511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 Lett</a:t>
            </a:r>
            <a:r>
              <a:rPr lang="en-US" altLang="en-US" sz="1000">
                <a:solidFill>
                  <a:srgbClr val="333333"/>
                </a:solidFill>
              </a:rPr>
              <a:t>, Volume 466, Issue 1, March 2017, Pages L98–L102, </a:t>
            </a:r>
            <a:r>
              <a:rPr lang="en-US" altLang="en-US" sz="1000">
                <a:solidFill>
                  <a:srgbClr val="333333"/>
                </a:solidFill>
                <a:hlinkClick r:id="rId3"/>
              </a:rPr>
              <a:t>https://doi.org/10.1093/mnrasl/slw244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NuSTAR (FMPB), XMM–Newton RGS (order 2) and Swift unfolded spectra with the best-fitting tbabs (comptt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998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 Lett</a:t>
            </a:r>
            <a:r>
              <a:rPr lang="en-US" altLang="en-US" sz="1000">
                <a:solidFill>
                  <a:srgbClr val="333333"/>
                </a:solidFill>
              </a:rPr>
              <a:t>, Volume 466, Issue 1, March 2017, Pages L98–L102, </a:t>
            </a:r>
            <a:r>
              <a:rPr lang="en-US" altLang="en-US" sz="1000">
                <a:solidFill>
                  <a:srgbClr val="333333"/>
                </a:solidFill>
                <a:hlinkClick r:id="rId3"/>
              </a:rPr>
              <a:t>https://doi.org/10.1093/mnrasl/slw244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Top panel: 2D confidence contour for the inclination and inner disc radius or the BB-model. Bottom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82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Representative example of a Type II burst in the NuSTAR observation. The characteristic dips, visible before ...</vt:lpstr>
      <vt:lpstr>Figure 2. The NuSTAR (FMPB), XMM–Newton RGS (order 2) and Swift unfolded spectra with the best-fitting tbabs (comptt + ...</vt:lpstr>
      <vt:lpstr>Figure 3. Top panel: 2D confidence contour for the inclination and inner disc radius or the BB-model. Bottom panel: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2024-04-26T05:55:22Z</dcterms:modified>
</cp:coreProperties>
</file>