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1916D-1C82-4E22-A3FF-8C8615043E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C194F-C722-4BCD-B4AB-D8D63F7E4E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FFA MVPA results. Bilateral group FFA ROIs were defined using an independent localizer task. Within those ROIs, for each subject indices of domain generality, stimulus-conflict-specificity, and ideomotor-conflict-specificity were generated and z-transformed and averaged to produce individual ROI z-scores. (A) The spatial location of the group FFA ROIs. (B) Mean group z-scores (+MSE) of domain generality, stimulus-conflict-specificity, and ideomotor-conflict-specificity of the right FFA (rFFA, MNI coordinates = [45, −52, −17]). 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7FC768-94CE-4F36-AC2E-0C32E802AE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1793–1805,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FFA MVPA results. Bilateral group FFA ROIs were defined using an independent localizer task. Within those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FFA MVPA results. Bilateral group FFA ROIs were defined using an independent localizer task. Within those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2024-04-26T00:54:43Z</dcterms:modified>
</cp:coreProperties>
</file>