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C9C4FB-96E5-4F43-824C-4D58F02583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017C12-EB76-4C43-865C-91975DFB46C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the unadjusted survival rate of the patients after 1 year of follow-up according to Instrumental Activities of Daily Living (IADL) score.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Gerontological Society of America.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77BFA3-0F37-4018-AEA0-985E6F4792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the patients according to time to surgery.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Gerontological Society of America.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77BFA3-0F37-4018-AEA0-985E6F4792D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erona/gls0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gerona/gls0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Gerontol A Biol Sci Med Sci</a:t>
            </a:r>
            <a:r>
              <a:rPr lang="en-US" altLang="en-US" sz="1000">
                <a:solidFill>
                  <a:srgbClr val="333333"/>
                </a:solidFill>
              </a:rPr>
              <a:t>, Volume 67, Issue 11, November 2012, Pages 1272–1277,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https://doi.org/10.1093/gerona/gls097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Distribution of the unadjusted survival rate of the patients after 1 year of follow-up according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7684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Gerontol A Biol Sci Med Sci</a:t>
            </a:r>
            <a:r>
              <a:rPr lang="en-US" altLang="en-US" sz="1000">
                <a:solidFill>
                  <a:srgbClr val="333333"/>
                </a:solidFill>
              </a:rPr>
              <a:t>, Volume 67, Issue 11, November 2012, Pages 1272–1277,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https://doi.org/10.1093/gerona/gls097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Distribution of the patients according to time to surgery.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3088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Distribution of the unadjusted survival rate of the patients after 1 year of follow-up according to ...</vt:lpstr>
      <vt:lpstr>Figure 2. Distribution of the patients according to time to surgery.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2024-04-26T04:49:39Z</dcterms:modified>
</cp:coreProperties>
</file>