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DEF9BF-0E80-4EC1-B088-8C70CD93D6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64905A-566A-4E67-897C-441F8F8083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Analysis of proliferating cells in the dentate gyrus of LPC and HPC patients in vivo. (A) Ki67-immunostaining. This granule cell layer depicted is from an LPC patient and revealed no Ki67-positive cell nuclei (top). Similar analysis in an HPC patient (bottom) revealed proliferating cells in the subgranular zone of the dentate gyrus (arrows) as well as in the granule cell layer (arrowheads). Scale bar = 100 µm. (B) The difference between in vivo proliferation in LPC and HPC groups reached statistical significance (numbers given are Ki67-immunoreactive cells per mm2; P = 0.002). (C) There was also significant correlation between proliferation in vivo with the same patient’s regenerative capacity in vitro (r = 0.612, R2 = 0.375, P = 0.007, n = 18). LPCs are indicated by red dots and HPC by blue dots. **P &lt; 0.01 (t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F96CF0-E1CE-4D22-A519-15CFCD30A6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q2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11, November 2010, Pages 3359–3372, </a:t>
            </a:r>
            <a:r>
              <a:rPr lang="en-US" altLang="en-US" sz="1000">
                <a:solidFill>
                  <a:srgbClr val="333333"/>
                </a:solidFill>
                <a:hlinkClick r:id="rId3"/>
              </a:rPr>
              <a:t>https://doi.org/10.1093/brain/awq215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Analysis of proliferating cells in the dentate gyrus of LPC and HPC patients in vivo.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Analysis of proliferating cells in the dentate gyrus of LPC and HPC patients in vivo.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2024-04-26T15:31:06Z</dcterms:modified>
</cp:coreProperties>
</file>