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AFB5A-E88E-4820-B698-7177FB63C5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E4FE9-722A-4F62-A7DC-0BE09CCD76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cumulative probability (%) and hazard ratios of cardiovascular death adjusted for (mean or ratio) age and gender (A) and SCORE ( 12 m/s, and UACR ≥ 90th percentile.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6941A-04EF-42A5-BF8A-2268879B1B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5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7, April 2010,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The cumulative probability (%) and hazard ratios of cardiovascular death adjusted for (mean or ratio) age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The cumulative probability (%) and hazard ratios of cardiovascular death adjusted for (mean or ratio) age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2024-04-26T15:39:46Z</dcterms:modified>
</cp:coreProperties>
</file>