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D2081-C268-4751-B81D-4D766F6175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E5C2F-B43A-4FD9-AFB9-D7BCBAA133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report 1: uncomplicated UTI in an elderly patient.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086B8-2437-4213-BD12-AA516CDDE8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report 2: UTI in a catheterized elderly patient.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086B8-2437-4213-BD12-AA516CDDE83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report 3: patient with asymptomatic bacteriuria.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086B8-2437-4213-BD12-AA516CDDE83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report 4: systemic sepsis and bacteraemia in a patient returning from foreign travel.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086B8-2437-4213-BD12-AA516CDDE83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q2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q2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c/dkq2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c/dkq2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65, Issue suppl_3, November 2010, Pages iii25–iii33,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https://doi.org/10.1093/jac/dkq298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Case report 1: uncomplicated UTI in an elderly patient.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478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65, Issue suppl_3, November 2010, Pages iii25–iii33,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https://doi.org/10.1093/jac/dkq298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Case report 2: UTI in a catheterized elderly patient.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14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65, Issue suppl_3, November 2010, Pages iii25–iii33,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https://doi.org/10.1093/jac/dkq298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Case report 3: patient with asymptomatic bacteriuria.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00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65, Issue suppl_3, November 2010, Pages iii25–iii33,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https://doi.org/10.1093/jac/dkq298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Case report 4: systemic sepsis and bacteraemia in a patient returning from foreign travel.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58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Case report 1: uncomplicated UTI in an elderly patient.
</vt:lpstr>
      <vt:lpstr>Figure 2. Case report 2: UTI in a catheterized elderly patient.
</vt:lpstr>
      <vt:lpstr>Figure 3. Case report 3: patient with asymptomatic bacteriuria.
</vt:lpstr>
      <vt:lpstr>Figure 4. Case report 4: systemic sepsis and bacteraemia in a patient returning from foreign travel.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2024-04-27T00:25:18Z</dcterms:modified>
</cp:coreProperties>
</file>