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B79329-C628-49F3-A0A8-080C1FDC0E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E94608-2701-4354-A601-9D19CEC3C6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second 20R (20R2) of APC does not bind to β-catenin. ( A ) Schematic representation of YFP-APC constructs. An M-labelled black box represents a repeat mutated as shown in Figure  3 . ( B ) Transient transfection of HEK293T cells with the indicated YFP-APC fusions constructs and a myc-β-catenin expression plasmid was followed by immunoprecipitation with an anti-GFP antibody and western blotting using either anti-GFP or anti-β-catenin antibody. The asterisk indicates an unspecific band. A densitometry analysis reports the β-catenin/yAPC ratio of the signals seen on the blots. ( C ) SW480 cells were transiently transfected with either a β-catenin-dependent reporter gene (TOP) or a control reporter gene (FOP) and either an empty vector (flag) or the indicated expression vectors. Represented is the mean TOP/FOP ratio of three experiments. FOP activities were not significantly altered in the different conditions. ( D ) Transient transfection of SW480 cells with the indicated constructs was followed by immunostaining using an anti-β-catenin antibody. Arrowheads indicate transfected cells.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BA0528-A155-4388-B0F4-E8BAFD6981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0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13, 1 July 2008, Pages 1978–1987,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second 20R (20R2) of APC does not bind to β-catenin. ( A ) Schematic representation of YFP-APC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second 20R (20R2) of APC does not bind to β-catenin. ( A ) Schematic representation of YFP-APC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2024-04-26T08:06:05Z</dcterms:modified>
</cp:coreProperties>
</file>