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E77CF0-A528-45AE-B516-44709BC42B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742986-D83B-447F-9E0A-AD125696E0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Allie Stone, an imaging specialist for the Field Museum of Natural History, prepares butterfly specimens for digital imaging. Photograph: Daniel 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CD4871-4D80-4EAE-852B-2AF4E0B0D7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sci/biv03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BioScience</a:t>
            </a:r>
            <a:r>
              <a:rPr lang="en-US" altLang="en-US" sz="1000">
                <a:solidFill>
                  <a:srgbClr val="333333"/>
                </a:solidFill>
              </a:rPr>
              <a:t>, Volume 65, Issue 5, May 2015, Pages 466–467,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https://doi.org/10.1093/biosci/biv035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Allie Stone, an imaging specialist for the Field Museum of Natural History, prepares butterfly specimens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Allie Stone, an imaging specialist for the Field Museum of Natural History, prepares butterfly specimens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2024-04-27T02:26:32Z</dcterms:modified>
</cp:coreProperties>
</file>