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13C1CD-711C-4712-BA55-D8A58016E9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F8283D-FBEC-4217-B5FC-70E91591EB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Amount Donated in Response to a Second Request for Meaningful Support (Study 1)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FCAE1E-C1D5-41D0-9293-DC790BE071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Minutes Volunteered for Subsequent Request (to Stuff Envelopes) to Support Chosen Charity (Study 2)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FCAE1E-C1D5-41D0-9293-DC790BE0719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of Participants Agreeing to Subsequent Volunteer Support Request (Study 3)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FCAE1E-C1D5-41D0-9293-DC790BE0719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of Participants Agreeing to Subsequent Support Request (to Stuff Envelopes for Mail Campaign) as a Function of Value Alignment (Study 4)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FCAE1E-C1D5-41D0-9293-DC790BE07190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6741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6741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6741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86/6741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40, Issue 6, 1 April 2014, Pages 1149–1166,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https://doi.org/10.1086/674137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Average Amount Donated in Response to a Second Request for Meaningful Support (Study 1)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4444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40, Issue 6, 1 April 2014, Pages 1149–1166,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https://doi.org/10.1086/674137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Number of Minutes Volunteered for Subsequent Request (to Stuff Envelopes) to Support Chosen Charity (Study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836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40, Issue 6, 1 April 2014, Pages 1149–1166,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https://doi.org/10.1086/674137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Percentage of Participants Agreeing to Subsequent Volunteer Support Request (Study 3)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973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40, Issue 6, 1 April 2014, Pages 1149–1166,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https://doi.org/10.1086/674137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Percentage of Participants Agreeing to Subsequent Support Request (to Stuff Envelopes for Mail Campaign) as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723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Average Amount Donated in Response to a Second Request for Meaningful Support (Study 1)
</vt:lpstr>
      <vt:lpstr>Figure 2. Number of Minutes Volunteered for Subsequent Request (to Stuff Envelopes) to Support Chosen Charity (Study ...</vt:lpstr>
      <vt:lpstr>Figure 3. Percentage of Participants Agreeing to Subsequent Volunteer Support Request (Study 3)
</vt:lpstr>
      <vt:lpstr>Figure 4. Percentage of Participants Agreeing to Subsequent Support Request (to Stuff Envelopes for Mail Campaign) as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2024-04-26T03:17:43Z</dcterms:modified>
</cp:coreProperties>
</file>