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E08BBC-360D-49ED-9924-55708FFBF3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EB4FFA-F9D2-4476-BBB5-50147D4C3E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Enhanced levels of misfolded SOD1 and increased denervation in SOD1G37R female mice overexpressing CHGBL413 transgene. (A) Enhanced microgliosis in SOD1G37R;CHGBL413 female mice at end stage. Signal intensities of Mac2 in five lumbar cord sections from each mice (N = 3–4) was analyzed. The values (mean ±SEM) represent the ratio compared to control (G37R mice). Post-ANOVA Turkey test was used in each sex (same for all figures). (B) The reduced sizes of α-motor neurons (α-MNs) in SOD1G37R;CHGBL413 female mice at 345 days of age. The number and size of motor neurons expressing both ChAT and NeuN were analyzed. Scale bars, 100 µm. (C) Enhanced levels of misfSOD1 in SOD1G37R;CHGBL413 and SOD1G37R;CHGBP413 female mice compared to SOD1G37R female mice at end stage. Immunoprecipitates with misfSOD1 antibody (B8H10) was immunoblotted using anti-SOD1 antibody. Densitometry of misfolded SOD1 were analyzed (N = 3). (D) The extent of denervation in SOD1G37R;CHGBL413 female mice at 345 days of age. The Innervated (arrows) and denervated (arrow heads) neuromuscular junctions (NMJs) of gastrocnemius muscles was analyzed (100 NMJs from each mice, N = 3). Scale bars,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8FC604-D2E9-4528-BD96-9B37A9CA42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21, 1 November 2016, Pages 4771–4786, </a:t>
            </a:r>
            <a:r>
              <a:rPr lang="en-US" altLang="en-US" sz="1000">
                <a:solidFill>
                  <a:srgbClr val="333333"/>
                </a:solidFill>
                <a:hlinkClick r:id="rId3"/>
              </a:rPr>
              <a:t>https://doi.org/10.1093/hmg/ddw304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Enhanced levels of misfolded SOD1 and increased denervation in SOD1</a:t>
            </a:r>
            <a:r>
              <a:rPr lang="en-US" altLang="en-US" b="0" baseline="30000"/>
              <a:t>G37R</a:t>
            </a:r>
            <a:r>
              <a:rPr lang="en-US" altLang="en-US" b="0"/>
              <a:t> female mice overexpressing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Enhanced levels of misfolded SOD1 and increased denervation in SOD1G37R female mice overexpressing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2024-04-27T00:22:01Z</dcterms:modified>
</cp:coreProperties>
</file>