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037FB2-2608-4D7F-ACB0-9B93FD12FF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51BA8B-BE45-4979-B6AA-EC5284A6AC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Suggested algorithm for the management of patients treated with oral hypoglycaemic agents during terminal illness. aHigh hypoglycaemic risk: poor oral intake, nausea, vomiting, renal failure, hepatic failure. OHA: oral hypoglycaemic agent; SU: sulphonylurea.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2011.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BC1220-34D5-45AF-8850-82393FC77D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Suggested algorithm for the management of patients treated with insulin therapy during terminal illness. aHigh hypoglycaemic risk: poor oral intake, nausea, vomiting, renal failure, hepatic failure. bSoluble insulin: Actrapid, Novorapid, Humalog.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2011.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BC1220-34D5-45AF-8850-82393FC77DF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r1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qjmed/hcr1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105, Issue 1, January 2012, Pages 3–9,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https://doi.org/10.1093/qjmed/hcr167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Suggested algorithm for the management of patients treated with oral hypoglycaemic agents during terminal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76400" y="1371600"/>
            <a:ext cx="578580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105, Issue 1, January 2012, Pages 3–9,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https://doi.org/10.1093/qjmed/hcr167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Suggested algorithm for the management of patients treated with insulin therapy during terminal illness.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282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Suggested algorithm for the management of patients treated with oral hypoglycaemic agents during terminal ...</vt:lpstr>
      <vt:lpstr>Figure 2. Suggested algorithm for the management of patients treated with insulin therapy during terminal illness.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2024-04-26T18:10:58Z</dcterms:modified>
</cp:coreProperties>
</file>