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2950BB-D126-4C00-A432-79D67F1738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7946F7-2A44-4B1F-9C88-D4C2762C6A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the WM task (WM: upper row) and the control task (Cont: lower row). The upper row requires a “no” response, and the lower row requires a “left” response. The trial phases and their durations are shown at the top.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8CCDC1-2250-49F7-9289-CD7248BF3A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5, May 2010, Pages 1037–1045,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Examples of the WM task (WM: upper row) and the control task (Cont: lower row). The upper row requires a “no”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Examples of the WM task (WM: upper row) and the control task (Cont: lower row). The upper row requires a “no”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2024-04-26T20:41:58Z</dcterms:modified>
</cp:coreProperties>
</file>