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EB35FD-B782-4320-915B-496767E602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4BEA79-509B-4E56-9CA8-629DB5A2B1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37D203-C6E8-4323-86E8-0D4582C0DF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2024-04-26T20:57:27Z</dcterms:modified>
</cp:coreProperties>
</file>