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23F8C-6A7A-4565-95B3-5239923C1B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4238C-5266-45B2-93E8-28DC1CB60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serum alanine aminotransferase (ALT) level during 4 years of lamivudine therapy (Asian extended therapy study). ULN, upper limit of normal.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3DCF9-DBF9-4073-89E7-AFF5B86F0A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6, 15 March 2003, Pages 687–696,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Median serum alanine aminotransferase (ALT) level during 4 years of lamivudine therapy (Asian extended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Median serum alanine aminotransferase (ALT) level during 4 years of lamivudine therapy (Asian extended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2024-04-26T17:29:34Z</dcterms:modified>
</cp:coreProperties>
</file>