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772DF-14F6-430F-B8D0-A1299A8B0B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2D6837-EDF0-49F3-AE3F-52E397A555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2. Wart morphology. (A) A peduncular wart is characterized by a large cluster of cells attached to the cerebral wall by a ‘stalk’. (B) An appositional wart is a suprapial aggregate of cells juxtaposed to the surface of the cerebral wall. Scale bars =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4869D8-CAA3-4368-917C-3A0D0F87DE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2004, Pages 1071–1080,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2. Wart morphology. (A) A peduncular wart is characterized by a large cluster of cells attached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2. Wart morphology. (A) A peduncular wart is characterized by a large cluster of cells attached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2024-04-26T23:14:27Z</dcterms:modified>
</cp:coreProperties>
</file>