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149F00-10A1-4199-BA84-31618BB97C2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3CFAC0-36A8-46C2-A509-7216AF8ECEE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Probe task and procedure carried out in the preliminary session, independent of spatially directed attention. Data from a single subject (S#6) are shown. (a) Gabor stimuli were presented to 8 locations in a randomized sequence. Based on the resulting waveforms, we identified the pair of diagonally opposite locations from which the highest amplitude response within the C1 interval (50–80 ms) was elicited. (b) For these optimal locations, the negative and positive foci were identified in the scalp topography in the same C1 time frame for upper- and lower-field locations, respectively. (c) Average-reference waveforms were extracted from electrodes lying at the center of these foci.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1E37BD-44F7-4B6D-A7EE-2D62EB80BF9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2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11, November 2008, Pages 2629–2636, </a:t>
            </a:r>
            <a:r>
              <a:rPr lang="en-US" altLang="en-US" sz="1000">
                <a:solidFill>
                  <a:srgbClr val="333333"/>
                </a:solidFill>
                <a:hlinkClick r:id="rId3"/>
              </a:rPr>
              <a:t>https://doi.org/10.1093/cercor/bhn022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Probe task and procedure carried out in the preliminary session, independent of spatially directed attention.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Probe task and procedure carried out in the preliminary session, independent of spatially directed attention.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2024-04-26T09:36:06Z</dcterms:modified>
</cp:coreProperties>
</file>