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14979D-BA33-4C1B-927A-7448BB1636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8C5FE7-6EBC-4628-BB90-641B8FFF28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Increased numbers of astrocytes and oligodendrocytes in Ptenm3m4 cortex at P40. (A) Representative images of cortical tissue sections immunostained with markers for (left to right, green) neurons (NeuN), astrocytes (S100b), oligodendrocytes (Olig2) and microglia (Iba1). Sections are counterstained with DAPI (blue) to illustrate nuclei. (B–E) Percentage of all cells counted that were positive for NeuN (B), S100b (C), Olig2 (D) or Iba1 (E). Scale bar equals 25 μm, *indicates P &lt; 0.05, **indicates P &lt; 0.01, and ***indicates P &lt; 0.001 using Tukey's multiple comparison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40B601-6935-44E1-8C00-8965A43067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3212–3227, </a:t>
            </a:r>
            <a:r>
              <a:rPr lang="en-US" altLang="en-US" sz="1000">
                <a:solidFill>
                  <a:srgbClr val="333333"/>
                </a:solidFill>
                <a:hlinkClick r:id="rId3"/>
              </a:rPr>
              <a:t>https://doi.org/10.1093/hmg/ddu031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Increased numbers of astrocytes and oligodendrocytes in Pten</a:t>
            </a:r>
            <a:r>
              <a:rPr lang="en-US" altLang="en-US" b="0" baseline="30000"/>
              <a:t>m3m4</a:t>
            </a:r>
            <a:r>
              <a:rPr lang="en-US" altLang="en-US" b="0"/>
              <a:t> cortex at P40. (A)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Increased numbers of astrocytes and oligodendrocytes in Ptenm3m4 cortex at P40. (A) Representative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2024-04-27T02:07:56Z</dcterms:modified>
</cp:coreProperties>
</file>