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812864-F2E0-4635-A876-BDC4BAE310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28024-7B06-4AF1-9CFD-FAEE2364B6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29F6D-41DC-46E4-8F92-E119887D61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2024-04-26T03:05:23Z</dcterms:modified>
</cp:coreProperties>
</file>