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5E2215-AE77-4513-92C4-692EB5C1E9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685F0A-C207-482F-9868-0C8395A31F9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Latent variable magnitudes. The PLS analysis produced k = 156 LVs, each of which represents a particular SC–FC relationship, and is associated with a singular value. The squared magnitude of each singular value is proportional to the strength of the SC–FC relationship. (Blue) percent covariance (i.e., effect size) accounted for by each LV. (Orange) P-value associated with each LV, as determined by permutation tests.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45F47F-4813-42F0-9EAA-4EE0A4BF36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w08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7, July 2016, Pages 3285–3296,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https://doi.org/10.1093/cercor/bhw089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Latent variable magnitudes. The PLS analysis produced k = 156 LVs, each of which represents a particular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Latent variable magnitudes. The PLS analysis produced k = 156 LVs, each of which represents a particular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2024-04-26T21:07:37Z</dcterms:modified>
</cp:coreProperties>
</file>