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3519C-C9C0-4F92-8D04-E42E43CB2D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8FACF-2D1B-409D-888C-BB8D8C0166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947C6-95B0-4AA3-9212-0AE1747265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2024-04-27T04:29:03Z</dcterms:modified>
</cp:coreProperties>
</file>